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0D5F0-5B4B-F85F-A7A3-F6E86ED4D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1D5B00-6542-4A23-50C1-D07FFAA95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2D3D0-6A4E-51D2-AB5D-2F8158E8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651073-6B4B-E8E4-EAF4-F42D1F9B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8E39C-3103-B45C-664D-53481D4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1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19751-EC1C-CF61-A124-5A532922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265B94-6FCF-F0C4-CFF1-F55B05658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ECB23D-93D8-4BA4-332A-14A51A18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274CC-4D5D-8D63-5B5F-12772018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EEB44D-F5EF-CF65-E2C4-9165F7B3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85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5938DE-5EAC-3754-596D-E227D39A5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3620CC-0461-1C94-FFA2-63F2F0862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3BE204-015B-FB3D-0D67-1E286D5A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F18302-DBD7-EE19-AA3E-A643BB38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31DCC6-E212-F7B5-A817-586FE691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17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0DB9B-C3F0-0B8D-E9A1-2470C752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B394B-9A29-CC3F-DA16-7540CE66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A90C3E-ADAF-7AD4-5E3E-534B2C9B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7A8FA-9705-9241-D1D3-2B44850E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345371-E2EF-1859-FE5F-C87C669D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44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9821F-5A97-A6B9-E5A6-0024D8DC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9B1F65-C9FC-8564-6DD6-6DE2ED10B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6FD61E-3DE6-FEA1-B456-62D5E887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6D542-0057-9BFE-1EAB-6F7F3526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09E22F-91B1-4357-9B2A-E916CF4F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37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3240C-F6F7-0946-8595-E62A9F67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7A91-0FB9-90B5-59DE-65C7275BA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B0F24B-215E-FE07-5ED7-911307290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837B96-FC48-2D11-196E-470E06C1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DFA0D6-A6EE-43C9-D212-A52CCC88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93AC28-FB62-CABC-8284-AD40D865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1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68189-FE8B-DBF0-3A57-02A2A21A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EB52B5-A2B1-B616-60EE-8596E4D11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0C9611-821D-5A7F-8B46-7D94605B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9FD52A-EC91-AD0B-C75D-C4F045E05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E1B41D-13D5-495C-E701-3048D5E17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00DD2E-1A0A-E22C-8513-1FF51A2B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73FAB0-4101-2BE2-C824-58A76826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E293B9-0FF7-AE69-7146-CBD4F8E3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22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8A99A-4227-B209-5737-F4DA5141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864EA0-6932-ADCC-2DA7-B749F592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9F7732-CBFE-049A-2920-FBA1BDCB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896687-C8E4-48AE-C453-730F4490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2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5CE4DA-36D7-497B-0927-B2F1B15F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22B2BA-9FEF-4F49-F25B-2752E503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A5D182-94F7-8ED2-107C-16CF8DA1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9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23C4-9A85-893D-4B89-35F1B847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C544A7-9ABA-8880-1C81-10C0D423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8867B5-4344-613D-EF15-D3CE52C69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6E89A8-2D81-1D92-8107-89E9FA58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FC359-6DC8-99FA-2909-1B2967DE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5A24ED-BA38-EA9C-78BB-9EA95D5A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49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92CD-2649-1E28-5047-0EFF2973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FD390-1ED3-5CEB-5DE1-452A73B28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BD22C2-172F-A083-7E37-E139AAB21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37A437-D30B-AD64-FF28-5C3102FE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CE40E0-49DC-D34A-C403-F58452DC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74583C-52E8-C9FF-53E4-D9824230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5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C703D-D83F-7CB3-693D-5FEBBF66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B77658-2E17-1622-5528-9087B4D0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E554BB-BF38-B6A6-954E-A921AC93C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6E85C-4626-4C0A-9CC1-0C2D0539D74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304594-E4E9-9A1D-135C-117F575BD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255D6-AD72-2C40-258B-26EB2043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82666-2C8F-4E59-8548-E0BFD6DD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40B39-04AD-709A-048F-070EBCED0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Открытки бесплатно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23F058-6147-606A-817A-26EBB97DB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Шарипов Руслан </a:t>
            </a:r>
            <a:r>
              <a:rPr lang="ru-RU" dirty="0" err="1"/>
              <a:t>Одилович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12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891C6B-9B9A-7FA3-AE64-12885AAD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875"/>
            <a:ext cx="4096693" cy="526006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Хотите оригинально поздравить близких? Тогда вам точно стоит воспользоваться </a:t>
            </a:r>
            <a:r>
              <a:rPr lang="ru-RU" dirty="0" err="1"/>
              <a:t>телеграм</a:t>
            </a:r>
            <a:r>
              <a:rPr lang="ru-RU" dirty="0"/>
              <a:t> ботом «Открытки бесплатно»! Это совершенно бесплатно, без смс и без регистрации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CF06D5-BA62-E590-3ECB-B01AD4D1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93" y="219546"/>
            <a:ext cx="6418907" cy="64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3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3C4B08D-A649-6752-9E34-4C7179BB7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017" y="1026971"/>
            <a:ext cx="479305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Чтобы Начать создание открытки введите команду </a:t>
            </a:r>
            <a:r>
              <a:rPr lang="en-US" dirty="0"/>
              <a:t>/start</a:t>
            </a:r>
            <a:r>
              <a:rPr lang="ru-RU" dirty="0"/>
              <a:t>. Затем все интуитивно понятно. Если вы запутались, нажмите </a:t>
            </a:r>
            <a:r>
              <a:rPr lang="en-US" dirty="0"/>
              <a:t>/help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02EA8A-920C-0122-0A68-1F1CB7784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68" b="37503"/>
          <a:stretch/>
        </p:blipFill>
        <p:spPr>
          <a:xfrm>
            <a:off x="3778312" y="3429000"/>
            <a:ext cx="7365671" cy="31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58816-D1EA-3A8B-D08B-C3DDB8F3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10E7C-437B-7BAD-83E5-5EB0DE49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548D6F-67D6-5D5C-BEFE-269C3939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3" b="12080"/>
          <a:stretch/>
        </p:blipFill>
        <p:spPr>
          <a:xfrm>
            <a:off x="1725439" y="365125"/>
            <a:ext cx="3086100" cy="57489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01A8BD-C811-2F36-5C96-8C32C636C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6931"/>
          <a:stretch/>
        </p:blipFill>
        <p:spPr>
          <a:xfrm>
            <a:off x="5335509" y="912891"/>
            <a:ext cx="5257800" cy="50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AC5BD-7914-7F83-7836-1DD08C86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606E0-603F-803B-E08B-A642AC1D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BC4134-F6C6-3EB2-2081-303BFED5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12" y="681037"/>
            <a:ext cx="2702013" cy="40631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5FF472-1C8B-F026-641F-0C07D966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4" y="3053420"/>
            <a:ext cx="3530853" cy="35308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947D4C-6185-7535-5C24-DE7DA907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23" y="365125"/>
            <a:ext cx="4269829" cy="26882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2B800B-4290-56E9-E794-34144344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24" y="2199992"/>
            <a:ext cx="2911828" cy="41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2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061E9-A917-E83B-126C-0A47CDA5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Как!?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8D0B0-3366-D1DD-4D9E-CF3FBADD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Использовал я язык </a:t>
            </a:r>
            <a:r>
              <a:rPr lang="en-US" dirty="0"/>
              <a:t>python </a:t>
            </a:r>
            <a:endParaRPr lang="ru-RU" dirty="0"/>
          </a:p>
          <a:p>
            <a:r>
              <a:rPr lang="ru-RU" dirty="0"/>
              <a:t>Библиотеки: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telegram</a:t>
            </a:r>
          </a:p>
          <a:p>
            <a:pPr marL="0" indent="0">
              <a:buNone/>
            </a:pPr>
            <a:r>
              <a:rPr lang="en-US" dirty="0"/>
              <a:t>	logging</a:t>
            </a:r>
          </a:p>
          <a:p>
            <a:pPr marL="0" indent="0">
              <a:buNone/>
            </a:pPr>
            <a:r>
              <a:rPr lang="en-US" dirty="0"/>
              <a:t>	PIL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06EC60-2832-8F4E-3384-34CB93DC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46" y="533023"/>
            <a:ext cx="5791954" cy="57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9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F20EB-ADF9-8AA4-D08D-0B5AA465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репозиторий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849B0-C796-6188-4E3A-C12BC896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https://github.com/theDarkSideOfRuslan/Celebration_Telegram_Bot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E0EEC4-9D7B-A8EF-FC7C-8FFF3E96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9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1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81</Words>
  <Application>Microsoft Office PowerPoint</Application>
  <PresentationFormat>Широкоэкранный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Открытки бесплатно</vt:lpstr>
      <vt:lpstr>Презентация PowerPoint</vt:lpstr>
      <vt:lpstr>Презентация PowerPoint</vt:lpstr>
      <vt:lpstr>Презентация PowerPoint</vt:lpstr>
      <vt:lpstr>Презентация PowerPoint</vt:lpstr>
      <vt:lpstr>Как!?</vt:lpstr>
      <vt:lpstr>Ссылка на репозиторий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Открытки бесплатно</dc:title>
  <dc:creator>Руслан</dc:creator>
  <cp:lastModifiedBy>Руслан</cp:lastModifiedBy>
  <cp:revision>1</cp:revision>
  <dcterms:created xsi:type="dcterms:W3CDTF">2024-04-30T12:01:18Z</dcterms:created>
  <dcterms:modified xsi:type="dcterms:W3CDTF">2024-04-30T12:48:52Z</dcterms:modified>
</cp:coreProperties>
</file>